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B8E74-6E3C-4AA1-8630-9642E60FBABD}" v="9" dt="2022-05-30T11:50:29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tevens" userId="335972e14fc30e1d" providerId="LiveId" clId="{809B8E74-6E3C-4AA1-8630-9642E60FBABD}"/>
    <pc:docChg chg="undo custSel addSld delSld modSld">
      <pc:chgData name="Michael Stevens" userId="335972e14fc30e1d" providerId="LiveId" clId="{809B8E74-6E3C-4AA1-8630-9642E60FBABD}" dt="2022-05-30T11:53:16.443" v="495" actId="26606"/>
      <pc:docMkLst>
        <pc:docMk/>
      </pc:docMkLst>
      <pc:sldChg chg="modSp del mod">
        <pc:chgData name="Michael Stevens" userId="335972e14fc30e1d" providerId="LiveId" clId="{809B8E74-6E3C-4AA1-8630-9642E60FBABD}" dt="2022-05-30T11:34:07.325" v="452" actId="47"/>
        <pc:sldMkLst>
          <pc:docMk/>
          <pc:sldMk cId="1078170688" sldId="260"/>
        </pc:sldMkLst>
        <pc:spChg chg="mod">
          <ac:chgData name="Michael Stevens" userId="335972e14fc30e1d" providerId="LiveId" clId="{809B8E74-6E3C-4AA1-8630-9642E60FBABD}" dt="2022-05-30T11:33:56.552" v="451" actId="20577"/>
          <ac:spMkLst>
            <pc:docMk/>
            <pc:sldMk cId="1078170688" sldId="260"/>
            <ac:spMk id="4" creationId="{D3254FA4-47AC-426A-8207-848DB0297B6E}"/>
          </ac:spMkLst>
        </pc:spChg>
      </pc:sldChg>
      <pc:sldChg chg="modSp mod">
        <pc:chgData name="Michael Stevens" userId="335972e14fc30e1d" providerId="LiveId" clId="{809B8E74-6E3C-4AA1-8630-9642E60FBABD}" dt="2022-05-30T11:28:56.447" v="316" actId="20577"/>
        <pc:sldMkLst>
          <pc:docMk/>
          <pc:sldMk cId="3769258014" sldId="261"/>
        </pc:sldMkLst>
        <pc:spChg chg="mod">
          <ac:chgData name="Michael Stevens" userId="335972e14fc30e1d" providerId="LiveId" clId="{809B8E74-6E3C-4AA1-8630-9642E60FBABD}" dt="2022-05-30T11:28:56.447" v="316" actId="20577"/>
          <ac:spMkLst>
            <pc:docMk/>
            <pc:sldMk cId="3769258014" sldId="261"/>
            <ac:spMk id="3" creationId="{00000000-0000-0000-0000-000000000000}"/>
          </ac:spMkLst>
        </pc:spChg>
      </pc:sldChg>
      <pc:sldChg chg="addSp delSp modSp mod setBg setClrOvrMap">
        <pc:chgData name="Michael Stevens" userId="335972e14fc30e1d" providerId="LiveId" clId="{809B8E74-6E3C-4AA1-8630-9642E60FBABD}" dt="2022-05-30T11:27:22.836" v="305" actId="313"/>
        <pc:sldMkLst>
          <pc:docMk/>
          <pc:sldMk cId="1259674799" sldId="262"/>
        </pc:sldMkLst>
        <pc:spChg chg="mod ord">
          <ac:chgData name="Michael Stevens" userId="335972e14fc30e1d" providerId="LiveId" clId="{809B8E74-6E3C-4AA1-8630-9642E60FBABD}" dt="2022-05-30T11:04:14.986" v="51" actId="1076"/>
          <ac:spMkLst>
            <pc:docMk/>
            <pc:sldMk cId="1259674799" sldId="262"/>
            <ac:spMk id="3" creationId="{00000000-0000-0000-0000-000000000000}"/>
          </ac:spMkLst>
        </pc:spChg>
        <pc:spChg chg="mod ord">
          <ac:chgData name="Michael Stevens" userId="335972e14fc30e1d" providerId="LiveId" clId="{809B8E74-6E3C-4AA1-8630-9642E60FBABD}" dt="2022-05-30T11:27:22.836" v="305" actId="313"/>
          <ac:spMkLst>
            <pc:docMk/>
            <pc:sldMk cId="1259674799" sldId="262"/>
            <ac:spMk id="4" creationId="{D3254FA4-47AC-426A-8207-848DB0297B6E}"/>
          </ac:spMkLst>
        </pc:spChg>
        <pc:spChg chg="add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96" creationId="{C99A8FB7-A79B-4BC9-9D56-B79587F6AA3E}"/>
          </ac:spMkLst>
        </pc:spChg>
        <pc:spChg chg="add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98" creationId="{B23893E2-3349-46D7-A7AA-B9E447957FB1}"/>
          </ac:spMkLst>
        </pc:spChg>
        <pc:spChg chg="add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00" creationId="{2B7592FE-10D1-4664-B623-353F47C8DF7F}"/>
          </ac:spMkLst>
        </pc:spChg>
        <pc:spChg chg="del">
          <ac:chgData name="Michael Stevens" userId="335972e14fc30e1d" providerId="LiveId" clId="{809B8E74-6E3C-4AA1-8630-9642E60FBABD}" dt="2022-05-30T11:01:20.184" v="16" actId="26606"/>
          <ac:spMkLst>
            <pc:docMk/>
            <pc:sldMk cId="1259674799" sldId="262"/>
            <ac:spMk id="103" creationId="{0ED52484-C939-4951-85D6-79046BBC644D}"/>
          </ac:spMkLst>
        </pc:spChg>
        <pc:spChg chg="del">
          <ac:chgData name="Michael Stevens" userId="335972e14fc30e1d" providerId="LiveId" clId="{809B8E74-6E3C-4AA1-8630-9642E60FBABD}" dt="2022-05-30T11:01:20.184" v="16" actId="26606"/>
          <ac:spMkLst>
            <pc:docMk/>
            <pc:sldMk cId="1259674799" sldId="262"/>
            <ac:spMk id="104" creationId="{123AC743-1CAC-4594-8F81-8E5C1E45BA7B}"/>
          </ac:spMkLst>
        </pc:spChg>
        <pc:spChg chg="del">
          <ac:chgData name="Michael Stevens" userId="335972e14fc30e1d" providerId="LiveId" clId="{809B8E74-6E3C-4AA1-8630-9642E60FBABD}" dt="2022-05-30T11:01:20.184" v="16" actId="26606"/>
          <ac:spMkLst>
            <pc:docMk/>
            <pc:sldMk cId="1259674799" sldId="262"/>
            <ac:spMk id="105" creationId="{3DF8EA8C-4EAB-49EE-BBAB-78BE910D2232}"/>
          </ac:spMkLst>
        </pc:spChg>
        <pc:spChg chg="del">
          <ac:chgData name="Michael Stevens" userId="335972e14fc30e1d" providerId="LiveId" clId="{809B8E74-6E3C-4AA1-8630-9642E60FBABD}" dt="2022-05-30T11:01:20.184" v="16" actId="26606"/>
          <ac:spMkLst>
            <pc:docMk/>
            <pc:sldMk cId="1259674799" sldId="262"/>
            <ac:spMk id="106" creationId="{9973AF05-1CBD-4B57-BB0F-EAEF9F8FB679}"/>
          </ac:spMkLst>
        </pc:spChg>
        <pc:spChg chg="add del">
          <ac:chgData name="Michael Stevens" userId="335972e14fc30e1d" providerId="LiveId" clId="{809B8E74-6E3C-4AA1-8630-9642E60FBABD}" dt="2022-05-30T11:03:04.584" v="35" actId="26606"/>
          <ac:spMkLst>
            <pc:docMk/>
            <pc:sldMk cId="1259674799" sldId="262"/>
            <ac:spMk id="111" creationId="{0ED52484-C939-4951-85D6-79046BBC644D}"/>
          </ac:spMkLst>
        </pc:spChg>
        <pc:spChg chg="add del">
          <ac:chgData name="Michael Stevens" userId="335972e14fc30e1d" providerId="LiveId" clId="{809B8E74-6E3C-4AA1-8630-9642E60FBABD}" dt="2022-05-30T11:03:04.584" v="35" actId="26606"/>
          <ac:spMkLst>
            <pc:docMk/>
            <pc:sldMk cId="1259674799" sldId="262"/>
            <ac:spMk id="113" creationId="{123AC743-1CAC-4594-8F81-8E5C1E45BA7B}"/>
          </ac:spMkLst>
        </pc:spChg>
        <pc:spChg chg="add del">
          <ac:chgData name="Michael Stevens" userId="335972e14fc30e1d" providerId="LiveId" clId="{809B8E74-6E3C-4AA1-8630-9642E60FBABD}" dt="2022-05-30T11:03:04.584" v="35" actId="26606"/>
          <ac:spMkLst>
            <pc:docMk/>
            <pc:sldMk cId="1259674799" sldId="262"/>
            <ac:spMk id="115" creationId="{3DF8EA8C-4EAB-49EE-BBAB-78BE910D2232}"/>
          </ac:spMkLst>
        </pc:spChg>
        <pc:spChg chg="add del">
          <ac:chgData name="Michael Stevens" userId="335972e14fc30e1d" providerId="LiveId" clId="{809B8E74-6E3C-4AA1-8630-9642E60FBABD}" dt="2022-05-30T11:03:04.584" v="35" actId="26606"/>
          <ac:spMkLst>
            <pc:docMk/>
            <pc:sldMk cId="1259674799" sldId="262"/>
            <ac:spMk id="117" creationId="{9973AF05-1CBD-4B57-BB0F-EAEF9F8FB679}"/>
          </ac:spMkLst>
        </pc:spChg>
        <pc:spChg chg="add del">
          <ac:chgData name="Michael Stevens" userId="335972e14fc30e1d" providerId="LiveId" clId="{809B8E74-6E3C-4AA1-8630-9642E60FBABD}" dt="2022-05-30T11:02:38.732" v="30" actId="26606"/>
          <ac:spMkLst>
            <pc:docMk/>
            <pc:sldMk cId="1259674799" sldId="262"/>
            <ac:spMk id="122" creationId="{2EEE8F11-3582-44B7-9869-F2D26D7DD9D4}"/>
          </ac:spMkLst>
        </pc:spChg>
        <pc:spChg chg="add del">
          <ac:chgData name="Michael Stevens" userId="335972e14fc30e1d" providerId="LiveId" clId="{809B8E74-6E3C-4AA1-8630-9642E60FBABD}" dt="2022-05-30T11:02:38.732" v="30" actId="26606"/>
          <ac:spMkLst>
            <pc:docMk/>
            <pc:sldMk cId="1259674799" sldId="262"/>
            <ac:spMk id="124" creationId="{2141F1CC-6A53-4BCF-9127-AABB52E2497E}"/>
          </ac:spMkLst>
        </pc:spChg>
        <pc:spChg chg="add del">
          <ac:chgData name="Michael Stevens" userId="335972e14fc30e1d" providerId="LiveId" clId="{809B8E74-6E3C-4AA1-8630-9642E60FBABD}" dt="2022-05-30T11:02:38.732" v="30" actId="26606"/>
          <ac:spMkLst>
            <pc:docMk/>
            <pc:sldMk cId="1259674799" sldId="262"/>
            <ac:spMk id="126" creationId="{C20C2C41-D9A8-45BE-9E21-91268EC186D8}"/>
          </ac:spMkLst>
        </pc:spChg>
        <pc:spChg chg="add del">
          <ac:chgData name="Michael Stevens" userId="335972e14fc30e1d" providerId="LiveId" clId="{809B8E74-6E3C-4AA1-8630-9642E60FBABD}" dt="2022-05-30T11:02:38.732" v="30" actId="26606"/>
          <ac:spMkLst>
            <pc:docMk/>
            <pc:sldMk cId="1259674799" sldId="262"/>
            <ac:spMk id="128" creationId="{561B2B49-7142-4CA8-A929-4671548E6A5A}"/>
          </ac:spMkLst>
        </pc:spChg>
        <pc:spChg chg="add del">
          <ac:chgData name="Michael Stevens" userId="335972e14fc30e1d" providerId="LiveId" clId="{809B8E74-6E3C-4AA1-8630-9642E60FBABD}" dt="2022-05-30T11:02:38.732" v="30" actId="26606"/>
          <ac:spMkLst>
            <pc:docMk/>
            <pc:sldMk cId="1259674799" sldId="262"/>
            <ac:spMk id="130" creationId="{B38B1FC8-38BF-4066-8F4A-12EEC1C1AF64}"/>
          </ac:spMkLst>
        </pc:spChg>
        <pc:spChg chg="add del">
          <ac:chgData name="Michael Stevens" userId="335972e14fc30e1d" providerId="LiveId" clId="{809B8E74-6E3C-4AA1-8630-9642E60FBABD}" dt="2022-05-30T11:02:38.732" v="30" actId="26606"/>
          <ac:spMkLst>
            <pc:docMk/>
            <pc:sldMk cId="1259674799" sldId="262"/>
            <ac:spMk id="132" creationId="{178B4B56-5CC4-4608-A9A9-996108D35B5B}"/>
          </ac:spMkLst>
        </pc:spChg>
        <pc:spChg chg="add del">
          <ac:chgData name="Michael Stevens" userId="335972e14fc30e1d" providerId="LiveId" clId="{809B8E74-6E3C-4AA1-8630-9642E60FBABD}" dt="2022-05-30T11:02:46.565" v="32" actId="26606"/>
          <ac:spMkLst>
            <pc:docMk/>
            <pc:sldMk cId="1259674799" sldId="262"/>
            <ac:spMk id="134" creationId="{86B8807B-7828-4E42-86D6-939A5397D890}"/>
          </ac:spMkLst>
        </pc:spChg>
        <pc:spChg chg="add del">
          <ac:chgData name="Michael Stevens" userId="335972e14fc30e1d" providerId="LiveId" clId="{809B8E74-6E3C-4AA1-8630-9642E60FBABD}" dt="2022-05-30T11:02:46.565" v="32" actId="26606"/>
          <ac:spMkLst>
            <pc:docMk/>
            <pc:sldMk cId="1259674799" sldId="262"/>
            <ac:spMk id="135" creationId="{648F5915-2CE1-4F74-88C5-D4366893D2DF}"/>
          </ac:spMkLst>
        </pc:spChg>
        <pc:spChg chg="add del">
          <ac:chgData name="Michael Stevens" userId="335972e14fc30e1d" providerId="LiveId" clId="{809B8E74-6E3C-4AA1-8630-9642E60FBABD}" dt="2022-05-30T11:03:04.535" v="34" actId="26606"/>
          <ac:spMkLst>
            <pc:docMk/>
            <pc:sldMk cId="1259674799" sldId="262"/>
            <ac:spMk id="142" creationId="{5A0118C5-4F8D-4CF4-BADD-53FEACC6C42A}"/>
          </ac:spMkLst>
        </pc:spChg>
        <pc:spChg chg="add del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50" creationId="{2EEE8F11-3582-44B7-9869-F2D26D7DD9D4}"/>
          </ac:spMkLst>
        </pc:spChg>
        <pc:spChg chg="add del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51" creationId="{2141F1CC-6A53-4BCF-9127-AABB52E2497E}"/>
          </ac:spMkLst>
        </pc:spChg>
        <pc:spChg chg="add del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52" creationId="{C20C2C41-D9A8-45BE-9E21-91268EC186D8}"/>
          </ac:spMkLst>
        </pc:spChg>
        <pc:spChg chg="add del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53" creationId="{561B2B49-7142-4CA8-A929-4671548E6A5A}"/>
          </ac:spMkLst>
        </pc:spChg>
        <pc:spChg chg="add del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54" creationId="{B38B1FC8-38BF-4066-8F4A-12EEC1C1AF64}"/>
          </ac:spMkLst>
        </pc:spChg>
        <pc:spChg chg="add del">
          <ac:chgData name="Michael Stevens" userId="335972e14fc30e1d" providerId="LiveId" clId="{809B8E74-6E3C-4AA1-8630-9642E60FBABD}" dt="2022-05-30T11:03:35.261" v="42" actId="26606"/>
          <ac:spMkLst>
            <pc:docMk/>
            <pc:sldMk cId="1259674799" sldId="262"/>
            <ac:spMk id="155" creationId="{178B4B56-5CC4-4608-A9A9-996108D35B5B}"/>
          </ac:spMkLst>
        </pc:spChg>
        <pc:grpChg chg="add del">
          <ac:chgData name="Michael Stevens" userId="335972e14fc30e1d" providerId="LiveId" clId="{809B8E74-6E3C-4AA1-8630-9642E60FBABD}" dt="2022-05-30T11:03:04.535" v="34" actId="26606"/>
          <ac:grpSpMkLst>
            <pc:docMk/>
            <pc:sldMk cId="1259674799" sldId="262"/>
            <ac:grpSpMk id="136" creationId="{582A903B-6B78-4F0A-B7C9-3D80499020B8}"/>
          </ac:grpSpMkLst>
        </pc:grpChg>
        <pc:grpChg chg="add del">
          <ac:chgData name="Michael Stevens" userId="335972e14fc30e1d" providerId="LiveId" clId="{809B8E74-6E3C-4AA1-8630-9642E60FBABD}" dt="2022-05-30T11:03:04.535" v="34" actId="26606"/>
          <ac:grpSpMkLst>
            <pc:docMk/>
            <pc:sldMk cId="1259674799" sldId="262"/>
            <ac:grpSpMk id="143" creationId="{698DC1B4-9C49-491A-B0C4-CF9ABED0C7CE}"/>
          </ac:grpSpMkLst>
        </pc:grpChg>
        <pc:grpChg chg="add del">
          <ac:chgData name="Michael Stevens" userId="335972e14fc30e1d" providerId="LiveId" clId="{809B8E74-6E3C-4AA1-8630-9642E60FBABD}" dt="2022-05-30T11:03:04.535" v="34" actId="26606"/>
          <ac:grpSpMkLst>
            <pc:docMk/>
            <pc:sldMk cId="1259674799" sldId="262"/>
            <ac:grpSpMk id="145" creationId="{E5C89038-920A-4C2C-96CF-80507027B69F}"/>
          </ac:grpSpMkLst>
        </pc:grpChg>
        <pc:grpChg chg="add del">
          <ac:chgData name="Michael Stevens" userId="335972e14fc30e1d" providerId="LiveId" clId="{809B8E74-6E3C-4AA1-8630-9642E60FBABD}" dt="2022-05-30T11:03:04.535" v="34" actId="26606"/>
          <ac:grpSpMkLst>
            <pc:docMk/>
            <pc:sldMk cId="1259674799" sldId="262"/>
            <ac:grpSpMk id="147" creationId="{9A15111C-2752-4649-B55B-B93FF93F972D}"/>
          </ac:grpSpMkLst>
        </pc:grpChg>
        <pc:picChg chg="del">
          <ac:chgData name="Michael Stevens" userId="335972e14fc30e1d" providerId="LiveId" clId="{809B8E74-6E3C-4AA1-8630-9642E60FBABD}" dt="2022-05-30T10:59:57.394" v="12" actId="478"/>
          <ac:picMkLst>
            <pc:docMk/>
            <pc:sldMk cId="1259674799" sldId="262"/>
            <ac:picMk id="5" creationId="{9EF61128-B040-4ED6-B9EE-4A12EAF46767}"/>
          </ac:picMkLst>
        </pc:picChg>
        <pc:picChg chg="mod ord">
          <ac:chgData name="Michael Stevens" userId="335972e14fc30e1d" providerId="LiveId" clId="{809B8E74-6E3C-4AA1-8630-9642E60FBABD}" dt="2022-05-30T11:03:35.261" v="42" actId="26606"/>
          <ac:picMkLst>
            <pc:docMk/>
            <pc:sldMk cId="1259674799" sldId="262"/>
            <ac:picMk id="6" creationId="{513D29CC-9C09-4AA4-9229-31A703F64903}"/>
          </ac:picMkLst>
        </pc:picChg>
        <pc:picChg chg="del mod">
          <ac:chgData name="Michael Stevens" userId="335972e14fc30e1d" providerId="LiveId" clId="{809B8E74-6E3C-4AA1-8630-9642E60FBABD}" dt="2022-05-30T11:02:25.849" v="28" actId="478"/>
          <ac:picMkLst>
            <pc:docMk/>
            <pc:sldMk cId="1259674799" sldId="262"/>
            <ac:picMk id="7" creationId="{AF3361DC-1BF5-44E2-825D-2ADB3D8CA741}"/>
          </ac:picMkLst>
        </pc:picChg>
        <pc:picChg chg="add mod ord">
          <ac:chgData name="Michael Stevens" userId="335972e14fc30e1d" providerId="LiveId" clId="{809B8E74-6E3C-4AA1-8630-9642E60FBABD}" dt="2022-05-30T11:03:35.261" v="42" actId="26606"/>
          <ac:picMkLst>
            <pc:docMk/>
            <pc:sldMk cId="1259674799" sldId="262"/>
            <ac:picMk id="8" creationId="{217EB64E-EFFF-18CC-8CFA-BE35E3CF3E06}"/>
          </ac:picMkLst>
        </pc:picChg>
        <pc:picChg chg="mod ord">
          <ac:chgData name="Michael Stevens" userId="335972e14fc30e1d" providerId="LiveId" clId="{809B8E74-6E3C-4AA1-8630-9642E60FBABD}" dt="2022-05-30T11:03:35.261" v="42" actId="26606"/>
          <ac:picMkLst>
            <pc:docMk/>
            <pc:sldMk cId="1259674799" sldId="262"/>
            <ac:picMk id="12" creationId="{0002DECA-2A61-4E31-92C3-C3A6F2327233}"/>
          </ac:picMkLst>
        </pc:picChg>
      </pc:sldChg>
      <pc:sldChg chg="addSp modSp new mod">
        <pc:chgData name="Michael Stevens" userId="335972e14fc30e1d" providerId="LiveId" clId="{809B8E74-6E3C-4AA1-8630-9642E60FBABD}" dt="2022-05-30T11:37:56.086" v="461" actId="1076"/>
        <pc:sldMkLst>
          <pc:docMk/>
          <pc:sldMk cId="2704830869" sldId="263"/>
        </pc:sldMkLst>
        <pc:picChg chg="add mod">
          <ac:chgData name="Michael Stevens" userId="335972e14fc30e1d" providerId="LiveId" clId="{809B8E74-6E3C-4AA1-8630-9642E60FBABD}" dt="2022-05-30T11:37:10.706" v="458" actId="1076"/>
          <ac:picMkLst>
            <pc:docMk/>
            <pc:sldMk cId="2704830869" sldId="263"/>
            <ac:picMk id="3" creationId="{D5EEBE1A-3A74-9775-4619-71FF21C2569F}"/>
          </ac:picMkLst>
        </pc:picChg>
        <pc:picChg chg="add mod">
          <ac:chgData name="Michael Stevens" userId="335972e14fc30e1d" providerId="LiveId" clId="{809B8E74-6E3C-4AA1-8630-9642E60FBABD}" dt="2022-05-30T11:37:56.086" v="461" actId="1076"/>
          <ac:picMkLst>
            <pc:docMk/>
            <pc:sldMk cId="2704830869" sldId="263"/>
            <ac:picMk id="5" creationId="{40CBF120-3A7A-73C9-5C88-C47C03E782C8}"/>
          </ac:picMkLst>
        </pc:picChg>
      </pc:sldChg>
      <pc:sldChg chg="addSp delSp modSp add mod setBg">
        <pc:chgData name="Michael Stevens" userId="335972e14fc30e1d" providerId="LiveId" clId="{809B8E74-6E3C-4AA1-8630-9642E60FBABD}" dt="2022-05-30T11:46:05.181" v="482" actId="26606"/>
        <pc:sldMkLst>
          <pc:docMk/>
          <pc:sldMk cId="1321337982" sldId="264"/>
        </pc:sldMkLst>
        <pc:spChg chg="add">
          <ac:chgData name="Michael Stevens" userId="335972e14fc30e1d" providerId="LiveId" clId="{809B8E74-6E3C-4AA1-8630-9642E60FBABD}" dt="2022-05-30T11:46:05.181" v="482" actId="26606"/>
          <ac:spMkLst>
            <pc:docMk/>
            <pc:sldMk cId="1321337982" sldId="264"/>
            <ac:spMk id="16" creationId="{E8DC6FCD-811B-436E-9FEE-FC957486CD7E}"/>
          </ac:spMkLst>
        </pc:spChg>
        <pc:picChg chg="del">
          <ac:chgData name="Michael Stevens" userId="335972e14fc30e1d" providerId="LiveId" clId="{809B8E74-6E3C-4AA1-8630-9642E60FBABD}" dt="2022-05-30T11:38:26.660" v="463" actId="478"/>
          <ac:picMkLst>
            <pc:docMk/>
            <pc:sldMk cId="1321337982" sldId="264"/>
            <ac:picMk id="3" creationId="{D5EEBE1A-3A74-9775-4619-71FF21C2569F}"/>
          </ac:picMkLst>
        </pc:picChg>
        <pc:picChg chg="add mod">
          <ac:chgData name="Michael Stevens" userId="335972e14fc30e1d" providerId="LiveId" clId="{809B8E74-6E3C-4AA1-8630-9642E60FBABD}" dt="2022-05-30T11:46:05.181" v="482" actId="26606"/>
          <ac:picMkLst>
            <pc:docMk/>
            <pc:sldMk cId="1321337982" sldId="264"/>
            <ac:picMk id="4" creationId="{74118AA7-1273-2DEE-737E-BD094F183DDC}"/>
          </ac:picMkLst>
        </pc:picChg>
        <pc:picChg chg="del">
          <ac:chgData name="Michael Stevens" userId="335972e14fc30e1d" providerId="LiveId" clId="{809B8E74-6E3C-4AA1-8630-9642E60FBABD}" dt="2022-05-30T11:38:28.593" v="464" actId="478"/>
          <ac:picMkLst>
            <pc:docMk/>
            <pc:sldMk cId="1321337982" sldId="264"/>
            <ac:picMk id="5" creationId="{40CBF120-3A7A-73C9-5C88-C47C03E782C8}"/>
          </ac:picMkLst>
        </pc:picChg>
        <pc:picChg chg="add mod ord">
          <ac:chgData name="Michael Stevens" userId="335972e14fc30e1d" providerId="LiveId" clId="{809B8E74-6E3C-4AA1-8630-9642E60FBABD}" dt="2022-05-30T11:46:05.181" v="482" actId="26606"/>
          <ac:picMkLst>
            <pc:docMk/>
            <pc:sldMk cId="1321337982" sldId="264"/>
            <ac:picMk id="7" creationId="{4858CB21-162E-BA0A-E763-4C9E2742073B}"/>
          </ac:picMkLst>
        </pc:picChg>
        <pc:picChg chg="add mod">
          <ac:chgData name="Michael Stevens" userId="335972e14fc30e1d" providerId="LiveId" clId="{809B8E74-6E3C-4AA1-8630-9642E60FBABD}" dt="2022-05-30T11:46:05.181" v="482" actId="26606"/>
          <ac:picMkLst>
            <pc:docMk/>
            <pc:sldMk cId="1321337982" sldId="264"/>
            <ac:picMk id="9" creationId="{ED4AECEE-02D6-FA89-9155-42706C5E1A5A}"/>
          </ac:picMkLst>
        </pc:picChg>
        <pc:picChg chg="add mod">
          <ac:chgData name="Michael Stevens" userId="335972e14fc30e1d" providerId="LiveId" clId="{809B8E74-6E3C-4AA1-8630-9642E60FBABD}" dt="2022-05-30T11:46:05.181" v="482" actId="26606"/>
          <ac:picMkLst>
            <pc:docMk/>
            <pc:sldMk cId="1321337982" sldId="264"/>
            <ac:picMk id="11" creationId="{0671FFEA-3E42-2101-9D21-18120F783F4C}"/>
          </ac:picMkLst>
        </pc:picChg>
      </pc:sldChg>
      <pc:sldChg chg="addSp delSp modSp new mod setBg">
        <pc:chgData name="Michael Stevens" userId="335972e14fc30e1d" providerId="LiveId" clId="{809B8E74-6E3C-4AA1-8630-9642E60FBABD}" dt="2022-05-30T11:53:16.443" v="495" actId="26606"/>
        <pc:sldMkLst>
          <pc:docMk/>
          <pc:sldMk cId="3606528037" sldId="265"/>
        </pc:sldMkLst>
        <pc:spChg chg="add">
          <ac:chgData name="Michael Stevens" userId="335972e14fc30e1d" providerId="LiveId" clId="{809B8E74-6E3C-4AA1-8630-9642E60FBABD}" dt="2022-05-30T11:53:16.443" v="495" actId="26606"/>
          <ac:spMkLst>
            <pc:docMk/>
            <pc:sldMk cId="3606528037" sldId="265"/>
            <ac:spMk id="75" creationId="{262ABC4B-37D8-4218-BDD8-6DF6A00C0C80}"/>
          </ac:spMkLst>
        </pc:spChg>
        <pc:picChg chg="add del mod">
          <ac:chgData name="Michael Stevens" userId="335972e14fc30e1d" providerId="LiveId" clId="{809B8E74-6E3C-4AA1-8630-9642E60FBABD}" dt="2022-05-30T11:48:47.305" v="487" actId="478"/>
          <ac:picMkLst>
            <pc:docMk/>
            <pc:sldMk cId="3606528037" sldId="265"/>
            <ac:picMk id="3" creationId="{DCC6978B-18BD-257B-E4BA-02B5135CA138}"/>
          </ac:picMkLst>
        </pc:picChg>
        <pc:picChg chg="add mod ord">
          <ac:chgData name="Michael Stevens" userId="335972e14fc30e1d" providerId="LiveId" clId="{809B8E74-6E3C-4AA1-8630-9642E60FBABD}" dt="2022-05-30T11:53:16.443" v="495" actId="26606"/>
          <ac:picMkLst>
            <pc:docMk/>
            <pc:sldMk cId="3606528037" sldId="265"/>
            <ac:picMk id="1026" creationId="{53B3A576-A2CB-50C2-5C47-9EA2B34D5920}"/>
          </ac:picMkLst>
        </pc:picChg>
        <pc:picChg chg="add mod ord">
          <ac:chgData name="Michael Stevens" userId="335972e14fc30e1d" providerId="LiveId" clId="{809B8E74-6E3C-4AA1-8630-9642E60FBABD}" dt="2022-05-30T11:53:16.443" v="495" actId="26606"/>
          <ac:picMkLst>
            <pc:docMk/>
            <pc:sldMk cId="3606528037" sldId="265"/>
            <ac:picMk id="1028" creationId="{EC3ECBFA-3CB8-23F2-3F45-435433302EA3}"/>
          </ac:picMkLst>
        </pc:picChg>
        <pc:picChg chg="add mod">
          <ac:chgData name="Michael Stevens" userId="335972e14fc30e1d" providerId="LiveId" clId="{809B8E74-6E3C-4AA1-8630-9642E60FBABD}" dt="2022-05-30T11:53:16.443" v="495" actId="26606"/>
          <ac:picMkLst>
            <pc:docMk/>
            <pc:sldMk cId="3606528037" sldId="265"/>
            <ac:picMk id="1030" creationId="{BCABD281-AD6D-A2BC-7A56-857BF1E767DA}"/>
          </ac:picMkLst>
        </pc:picChg>
      </pc:sldChg>
      <pc:sldChg chg="delSp del mod">
        <pc:chgData name="Michael Stevens" userId="335972e14fc30e1d" providerId="LiveId" clId="{809B8E74-6E3C-4AA1-8630-9642E60FBABD}" dt="2022-05-30T11:28:40.142" v="306" actId="47"/>
        <pc:sldMkLst>
          <pc:docMk/>
          <pc:sldMk cId="325816509" sldId="266"/>
        </pc:sldMkLst>
        <pc:picChg chg="del">
          <ac:chgData name="Michael Stevens" userId="335972e14fc30e1d" providerId="LiveId" clId="{809B8E74-6E3C-4AA1-8630-9642E60FBABD}" dt="2022-05-30T10:58:56.727" v="0" actId="478"/>
          <ac:picMkLst>
            <pc:docMk/>
            <pc:sldMk cId="325816509" sldId="266"/>
            <ac:picMk id="4" creationId="{6304B4F5-78AC-F75E-C6B6-B82F85D041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65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96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39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05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03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9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0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6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9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952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EAF2-DBAD-4DA7-9568-5229A1263F43}" type="datetimeFigureOut">
              <a:rPr lang="en-AU" smtClean="0"/>
              <a:t>30/05/2022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97A3E-F37C-447B-BD16-46A9B6EBF81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78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4418" y="1089259"/>
            <a:ext cx="5712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Inclusive School Program Details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54FA4-47AC-426A-8207-848DB0297B6E}"/>
              </a:ext>
            </a:extLst>
          </p:cNvPr>
          <p:cNvSpPr txBox="1"/>
          <p:nvPr/>
        </p:nvSpPr>
        <p:spPr>
          <a:xfrm>
            <a:off x="566057" y="1505340"/>
            <a:ext cx="5238703" cy="49576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Dates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During School terms, 8 weeks - exact dates TBD, Flexible dates and times to be negotiated between School and SRV</a:t>
            </a:r>
          </a:p>
          <a:p>
            <a:pPr marL="2286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Location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Delivered at your School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Target Participants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T-Ball – 5 - 12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Progressive Baseball – 10 – 17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Cost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$150 per participant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Sibling discount available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NDIS eligible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Fair Play Vouchers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Program Inclusions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Great Training Program delivered by qualified coaches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Modified equipment to aid inclusivity and enjoyment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Fun, Friendships, Music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Sport specific training &amp; games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Equipment  required to run session (nets, bats, balls, bases, gloves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Each child receives a free Cap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17EB64E-EFFF-18CC-8CFA-BE35E3CF3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r="14239" b="-5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002DECA-2A61-4E31-92C3-C3A6F23272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52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kids in baseball uniforms&#10;&#10;Description automatically generated with low confidence">
            <a:extLst>
              <a:ext uri="{FF2B5EF4-FFF2-40B4-BE49-F238E27FC236}">
                <a16:creationId xmlns:a16="http://schemas.microsoft.com/office/drawing/2014/main" id="{513D29CC-9C09-4AA4-9229-31A703F64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17164" b="-3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967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E3A6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256" y="49126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Typical Session Plan Weeks 1-8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*Note Children may have breaks as per their individual need throughout each session</a:t>
            </a:r>
            <a:endParaRPr lang="en-US" sz="17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kids in baseball uniforms&#10;&#10;Description automatically generated with low confidence">
            <a:extLst>
              <a:ext uri="{FF2B5EF4-FFF2-40B4-BE49-F238E27FC236}">
                <a16:creationId xmlns:a16="http://schemas.microsoft.com/office/drawing/2014/main" id="{B3838A56-63D1-4685-97EF-F72F7ADF5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2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BE190-5044-4C06-A41F-FE353D2ACBE7}"/>
              </a:ext>
            </a:extLst>
          </p:cNvPr>
          <p:cNvSpPr txBox="1"/>
          <p:nvPr/>
        </p:nvSpPr>
        <p:spPr>
          <a:xfrm>
            <a:off x="8029319" y="547396"/>
            <a:ext cx="3424739" cy="565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</a:rPr>
              <a:t>Agility &amp; Conditioning</a:t>
            </a:r>
            <a:r>
              <a:rPr lang="en-US" sz="800" dirty="0">
                <a:solidFill>
                  <a:srgbClr val="FFFFFF"/>
                </a:solidFill>
              </a:rPr>
              <a:t>	20 Minutes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Ladder Run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Broad Jump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Agility Poles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Pushups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rgbClr val="FFFFFF"/>
                </a:solidFill>
              </a:rPr>
              <a:t>Situps</a:t>
            </a:r>
            <a:endParaRPr lang="en-US" sz="8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Eye training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Wheelchair friendly agility activities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Cue Cards &amp; </a:t>
            </a:r>
            <a:r>
              <a:rPr lang="en-US" sz="800" dirty="0" err="1">
                <a:solidFill>
                  <a:srgbClr val="FFFFFF"/>
                </a:solidFill>
              </a:rPr>
              <a:t>Ipad</a:t>
            </a:r>
            <a:r>
              <a:rPr lang="en-US" sz="800" dirty="0">
                <a:solidFill>
                  <a:srgbClr val="FFFFFF"/>
                </a:solidFill>
              </a:rPr>
              <a:t> program used to support non verbal children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</a:rPr>
              <a:t>Technical Skills Training</a:t>
            </a:r>
            <a:r>
              <a:rPr lang="en-US" sz="800" dirty="0">
                <a:solidFill>
                  <a:srgbClr val="FFFFFF"/>
                </a:solidFill>
              </a:rPr>
              <a:t>	20 Minutes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Hitting (stationary ball)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Hitting (moving Ball)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Throwing Mechanics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Fielding Technique (Groundballs)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Fielding Technique (Catching the ball)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Wheelchair friendly skill stations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Cue Cards and </a:t>
            </a:r>
            <a:r>
              <a:rPr lang="en-US" sz="800" dirty="0" err="1">
                <a:solidFill>
                  <a:srgbClr val="FFFFFF"/>
                </a:solidFill>
              </a:rPr>
              <a:t>Ipad</a:t>
            </a:r>
            <a:r>
              <a:rPr lang="en-US" sz="800" dirty="0">
                <a:solidFill>
                  <a:srgbClr val="FFFFFF"/>
                </a:solidFill>
              </a:rPr>
              <a:t> program used to support non verbal children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</a:rPr>
              <a:t>Game</a:t>
            </a:r>
            <a:r>
              <a:rPr lang="en-US" sz="800" dirty="0">
                <a:solidFill>
                  <a:srgbClr val="FFFFFF"/>
                </a:solidFill>
              </a:rPr>
              <a:t>		20 Minutes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Group splits into two teams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2 Innings game consisting 10 minutes per innings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Players rotate positions each innings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Players reverse batting order second time through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Wheelchair friendly surface for games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FFFFFF"/>
                </a:solidFill>
              </a:rPr>
              <a:t>Cue Cards &amp; </a:t>
            </a:r>
            <a:r>
              <a:rPr lang="en-US" sz="800" dirty="0" err="1">
                <a:solidFill>
                  <a:srgbClr val="FFFFFF"/>
                </a:solidFill>
              </a:rPr>
              <a:t>Ipad</a:t>
            </a:r>
            <a:r>
              <a:rPr lang="en-US" sz="800" dirty="0">
                <a:solidFill>
                  <a:srgbClr val="FFFFFF"/>
                </a:solidFill>
              </a:rPr>
              <a:t> program used to support non verbal children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EBE1A-3A74-9775-4619-71FF21C2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428817"/>
            <a:ext cx="8182318" cy="3000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BF120-3A7A-73C9-5C88-C47C03E78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11" y="3596684"/>
            <a:ext cx="8366449" cy="30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0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18AA7-1273-2DEE-737E-BD094F183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7" r="-2" b="31499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4AECEE-02D6-FA89-9155-42706C5E1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328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8CB21-162E-BA0A-E763-4C9E27420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69" r="-2" b="13789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1FFEA-3E42-2101-9D21-18120F783F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95" r="2" b="26617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Image result for children  playing tball">
            <a:extLst>
              <a:ext uri="{FF2B5EF4-FFF2-40B4-BE49-F238E27FC236}">
                <a16:creationId xmlns:a16="http://schemas.microsoft.com/office/drawing/2014/main" id="{BCABD281-AD6D-A2BC-7A56-857BF1E76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8" r="-2" b="10141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ildren  playing tball">
            <a:extLst>
              <a:ext uri="{FF2B5EF4-FFF2-40B4-BE49-F238E27FC236}">
                <a16:creationId xmlns:a16="http://schemas.microsoft.com/office/drawing/2014/main" id="{EC3ECBFA-3CB8-23F2-3F45-435433302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6" r="-2" b="23733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ildren  playing tball">
            <a:extLst>
              <a:ext uri="{FF2B5EF4-FFF2-40B4-BE49-F238E27FC236}">
                <a16:creationId xmlns:a16="http://schemas.microsoft.com/office/drawing/2014/main" id="{53B3A576-A2CB-50C2-5C47-9EA2B34D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-2" b="15987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2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</TotalTime>
  <Words>248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Stevens, Michael</dc:creator>
  <cp:lastModifiedBy>Michael Stevens</cp:lastModifiedBy>
  <cp:revision>49</cp:revision>
  <dcterms:created xsi:type="dcterms:W3CDTF">2020-05-25T00:02:42Z</dcterms:created>
  <dcterms:modified xsi:type="dcterms:W3CDTF">2022-05-30T11:53:25Z</dcterms:modified>
</cp:coreProperties>
</file>