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3B159-8E99-44D1-8884-98AF56BB8E86}" v="1" dt="2022-05-23T04:24:10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tevens" userId="335972e14fc30e1d" providerId="LiveId" clId="{5A43B159-8E99-44D1-8884-98AF56BB8E86}"/>
    <pc:docChg chg="custSel delSld modSld">
      <pc:chgData name="Michael Stevens" userId="335972e14fc30e1d" providerId="LiveId" clId="{5A43B159-8E99-44D1-8884-98AF56BB8E86}" dt="2022-05-23T04:25:00.673" v="8" actId="47"/>
      <pc:docMkLst>
        <pc:docMk/>
      </pc:docMkLst>
      <pc:sldChg chg="del">
        <pc:chgData name="Michael Stevens" userId="335972e14fc30e1d" providerId="LiveId" clId="{5A43B159-8E99-44D1-8884-98AF56BB8E86}" dt="2022-05-23T04:24:43.279" v="7" actId="47"/>
        <pc:sldMkLst>
          <pc:docMk/>
          <pc:sldMk cId="2006355538" sldId="258"/>
        </pc:sldMkLst>
      </pc:sldChg>
      <pc:sldChg chg="del">
        <pc:chgData name="Michael Stevens" userId="335972e14fc30e1d" providerId="LiveId" clId="{5A43B159-8E99-44D1-8884-98AF56BB8E86}" dt="2022-05-08T01:43:37.867" v="0" actId="47"/>
        <pc:sldMkLst>
          <pc:docMk/>
          <pc:sldMk cId="234767415" sldId="259"/>
        </pc:sldMkLst>
      </pc:sldChg>
      <pc:sldChg chg="del">
        <pc:chgData name="Michael Stevens" userId="335972e14fc30e1d" providerId="LiveId" clId="{5A43B159-8E99-44D1-8884-98AF56BB8E86}" dt="2022-05-23T04:25:00.673" v="8" actId="47"/>
        <pc:sldMkLst>
          <pc:docMk/>
          <pc:sldMk cId="4073384980" sldId="264"/>
        </pc:sldMkLst>
      </pc:sldChg>
      <pc:sldChg chg="del">
        <pc:chgData name="Michael Stevens" userId="335972e14fc30e1d" providerId="LiveId" clId="{5A43B159-8E99-44D1-8884-98AF56BB8E86}" dt="2022-05-23T04:24:40.435" v="6" actId="47"/>
        <pc:sldMkLst>
          <pc:docMk/>
          <pc:sldMk cId="2639035728" sldId="265"/>
        </pc:sldMkLst>
      </pc:sldChg>
      <pc:sldChg chg="addSp delSp modSp mod">
        <pc:chgData name="Michael Stevens" userId="335972e14fc30e1d" providerId="LiveId" clId="{5A43B159-8E99-44D1-8884-98AF56BB8E86}" dt="2022-05-23T04:24:23.490" v="5" actId="26606"/>
        <pc:sldMkLst>
          <pc:docMk/>
          <pc:sldMk cId="325816509" sldId="266"/>
        </pc:sldMkLst>
        <pc:spChg chg="mod ord">
          <ac:chgData name="Michael Stevens" userId="335972e14fc30e1d" providerId="LiveId" clId="{5A43B159-8E99-44D1-8884-98AF56BB8E86}" dt="2022-05-23T04:24:23.490" v="5" actId="26606"/>
          <ac:spMkLst>
            <pc:docMk/>
            <pc:sldMk cId="325816509" sldId="266"/>
            <ac:spMk id="7" creationId="{8CE4DFC0-00FA-4560-BAA5-A3A38661CDF7}"/>
          </ac:spMkLst>
        </pc:spChg>
        <pc:spChg chg="del">
          <ac:chgData name="Michael Stevens" userId="335972e14fc30e1d" providerId="LiveId" clId="{5A43B159-8E99-44D1-8884-98AF56BB8E86}" dt="2022-05-23T04:24:23.490" v="5" actId="26606"/>
          <ac:spMkLst>
            <pc:docMk/>
            <pc:sldMk cId="325816509" sldId="266"/>
            <ac:spMk id="70" creationId="{765F4110-C0FC-4D61-ACD2-A7C950EAE908}"/>
          </ac:spMkLst>
        </pc:spChg>
        <pc:spChg chg="add">
          <ac:chgData name="Michael Stevens" userId="335972e14fc30e1d" providerId="LiveId" clId="{5A43B159-8E99-44D1-8884-98AF56BB8E86}" dt="2022-05-23T04:24:23.490" v="5" actId="26606"/>
          <ac:spMkLst>
            <pc:docMk/>
            <pc:sldMk cId="325816509" sldId="266"/>
            <ac:spMk id="77" creationId="{45352925-4751-4F5E-B434-C1C0CE91713D}"/>
          </ac:spMkLst>
        </pc:spChg>
        <pc:spChg chg="add">
          <ac:chgData name="Michael Stevens" userId="335972e14fc30e1d" providerId="LiveId" clId="{5A43B159-8E99-44D1-8884-98AF56BB8E86}" dt="2022-05-23T04:24:23.490" v="5" actId="26606"/>
          <ac:spMkLst>
            <pc:docMk/>
            <pc:sldMk cId="325816509" sldId="266"/>
            <ac:spMk id="79" creationId="{128B0C87-106B-4BC6-B780-21399D3813CC}"/>
          </ac:spMkLst>
        </pc:spChg>
        <pc:picChg chg="del">
          <ac:chgData name="Michael Stevens" userId="335972e14fc30e1d" providerId="LiveId" clId="{5A43B159-8E99-44D1-8884-98AF56BB8E86}" dt="2022-05-23T04:23:42.488" v="1" actId="478"/>
          <ac:picMkLst>
            <pc:docMk/>
            <pc:sldMk cId="325816509" sldId="266"/>
            <ac:picMk id="3" creationId="{B35935C4-A5DB-4221-A8A4-87313F750561}"/>
          </ac:picMkLst>
        </pc:picChg>
        <pc:picChg chg="add mod">
          <ac:chgData name="Michael Stevens" userId="335972e14fc30e1d" providerId="LiveId" clId="{5A43B159-8E99-44D1-8884-98AF56BB8E86}" dt="2022-05-23T04:24:23.490" v="5" actId="26606"/>
          <ac:picMkLst>
            <pc:docMk/>
            <pc:sldMk cId="325816509" sldId="266"/>
            <ac:picMk id="4" creationId="{6304B4F5-78AC-F75E-C6B6-B82F85D041E4}"/>
          </ac:picMkLst>
        </pc:picChg>
        <pc:picChg chg="mod">
          <ac:chgData name="Michael Stevens" userId="335972e14fc30e1d" providerId="LiveId" clId="{5A43B159-8E99-44D1-8884-98AF56BB8E86}" dt="2022-05-23T04:24:23.490" v="5" actId="26606"/>
          <ac:picMkLst>
            <pc:docMk/>
            <pc:sldMk cId="325816509" sldId="266"/>
            <ac:picMk id="6" creationId="{12C84450-48DB-4B8A-8BDA-C802A903C3E3}"/>
          </ac:picMkLst>
        </pc:picChg>
        <pc:cxnChg chg="del">
          <ac:chgData name="Michael Stevens" userId="335972e14fc30e1d" providerId="LiveId" clId="{5A43B159-8E99-44D1-8884-98AF56BB8E86}" dt="2022-05-23T04:24:23.490" v="5" actId="26606"/>
          <ac:cxnSpMkLst>
            <pc:docMk/>
            <pc:sldMk cId="325816509" sldId="266"/>
            <ac:cxnSpMk id="72" creationId="{CC94CBDB-A76C-499E-95AB-C0A049E3154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65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96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5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39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05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03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9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0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6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8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52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EAF2-DBAD-4DA7-9568-5229A1263F43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78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9314" y="1396289"/>
            <a:ext cx="43755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Program Details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" name="Freeform: Shape 88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90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: Shape 92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94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002DECA-2A61-4E31-92C3-C3A6F2327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r="3405" b="-3"/>
          <a:stretch/>
        </p:blipFill>
        <p:spPr>
          <a:xfrm>
            <a:off x="4592563" y="509758"/>
            <a:ext cx="1907306" cy="190730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F3361DC-1BF5-44E2-825D-2ADB3D8CA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37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6" name="Picture 5" descr="A group of kids in baseball uniforms&#10;&#10;Description automatically generated with low confidence">
            <a:extLst>
              <a:ext uri="{FF2B5EF4-FFF2-40B4-BE49-F238E27FC236}">
                <a16:creationId xmlns:a16="http://schemas.microsoft.com/office/drawing/2014/main" id="{513D29CC-9C09-4AA4-9229-31A703F64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18197" b="5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254FA4-47AC-426A-8207-848DB0297B6E}"/>
              </a:ext>
            </a:extLst>
          </p:cNvPr>
          <p:cNvSpPr txBox="1"/>
          <p:nvPr/>
        </p:nvSpPr>
        <p:spPr>
          <a:xfrm>
            <a:off x="6979313" y="1884784"/>
            <a:ext cx="4375579" cy="4087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dirty="0"/>
              <a:t>Dates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During School terms, - exact dates TBD, Flexible dates and times to be negotiated between School and SRV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dirty="0"/>
              <a:t>Location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Can be delivered at your school or alternatively at the nearest baseball club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dirty="0"/>
              <a:t>Target Participants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T-Ball – 5-7 year </a:t>
            </a:r>
            <a:r>
              <a:rPr lang="en-US" sz="1050" dirty="0" err="1"/>
              <a:t>olds</a:t>
            </a:r>
            <a:endParaRPr lang="en-US" sz="105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 err="1"/>
              <a:t>RookieBall</a:t>
            </a:r>
            <a:r>
              <a:rPr lang="en-US" sz="1050" dirty="0"/>
              <a:t> – 8-10 year </a:t>
            </a:r>
            <a:r>
              <a:rPr lang="en-US" sz="1050" dirty="0" err="1"/>
              <a:t>olds</a:t>
            </a:r>
            <a:endParaRPr lang="en-US" sz="105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Little League 11 – 12 year </a:t>
            </a:r>
            <a:r>
              <a:rPr lang="en-US" sz="1050" dirty="0" err="1"/>
              <a:t>olds</a:t>
            </a:r>
            <a:endParaRPr lang="en-US" sz="105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dirty="0"/>
              <a:t>Program Inclusions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Great Training Program delivered by qualified high performance coaches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Fun, Friendships, Music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Sport specific training &amp; games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Equipment  required to run session (nets, bats, balls, bases, gloves </a:t>
            </a:r>
            <a:r>
              <a:rPr lang="en-US" sz="1050" dirty="0" err="1"/>
              <a:t>etc</a:t>
            </a:r>
            <a:r>
              <a:rPr lang="en-US" sz="1050" dirty="0"/>
              <a:t>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Each child receives a free Cap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61128-B040-4ED6-B9EE-4A12EAF467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79" r="12406" b="7"/>
          <a:stretch/>
        </p:blipFill>
        <p:spPr>
          <a:xfrm>
            <a:off x="3543300" y="2999994"/>
            <a:ext cx="2491376" cy="2491376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967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6878" y="629266"/>
            <a:ext cx="642284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SRV Governance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A5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002DECA-2A61-4E31-92C3-C3A6F2327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3" y="803049"/>
            <a:ext cx="2614542" cy="247074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262887-8FFD-4AA9-AEC8-7E53FC08E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3572029"/>
            <a:ext cx="3026663" cy="221703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254FA4-47AC-426A-8207-848DB0297B6E}"/>
              </a:ext>
            </a:extLst>
          </p:cNvPr>
          <p:cNvSpPr txBox="1"/>
          <p:nvPr/>
        </p:nvSpPr>
        <p:spPr>
          <a:xfrm>
            <a:off x="5116878" y="1331167"/>
            <a:ext cx="6839895" cy="4060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SRV Baseball Australia is a not-for-profit organization authorized to deliver T-Ball programs through Baseball Australia and the Sporting Schools program.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SRV Management &amp; Coaches have Blue Cards &amp; manage currency through our online Blue Card Services Portal.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SRV Coaches have coaching qualifications &amp; experience delivering our programs and Baseball Queensland Programs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SRV has current Public Liability Insurance up to $20 million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SRV has significant experience &amp; great feedback delivering Baseball programs into schools in Brisbane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817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E3A6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256" y="49126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 Plan Weeks 1-4</a:t>
            </a:r>
            <a:endParaRPr lang="en-US" sz="3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roup of kids in baseball uniforms&#10;&#10;Description automatically generated with low confidence">
            <a:extLst>
              <a:ext uri="{FF2B5EF4-FFF2-40B4-BE49-F238E27FC236}">
                <a16:creationId xmlns:a16="http://schemas.microsoft.com/office/drawing/2014/main" id="{B3838A56-63D1-4685-97EF-F72F7ADF5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2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BE190-5044-4C06-A41F-FE353D2ACBE7}"/>
              </a:ext>
            </a:extLst>
          </p:cNvPr>
          <p:cNvSpPr txBox="1"/>
          <p:nvPr/>
        </p:nvSpPr>
        <p:spPr>
          <a:xfrm>
            <a:off x="8029319" y="547396"/>
            <a:ext cx="3424739" cy="565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b="1" dirty="0">
                <a:solidFill>
                  <a:srgbClr val="FFFFFF"/>
                </a:solidFill>
              </a:rPr>
              <a:t>Agility &amp; Conditioning</a:t>
            </a:r>
            <a:r>
              <a:rPr lang="en-US" sz="800" dirty="0">
                <a:solidFill>
                  <a:srgbClr val="FFFFFF"/>
                </a:solidFill>
              </a:rPr>
              <a:t>	20 Minutes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Ladder Run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Broad Jump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Agility Poles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Pushups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FFFFFF"/>
                </a:solidFill>
              </a:rPr>
              <a:t>Situps</a:t>
            </a:r>
            <a:endParaRPr lang="en-US" sz="8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Timed Sprint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Eye training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b="1" dirty="0">
                <a:solidFill>
                  <a:srgbClr val="FFFFFF"/>
                </a:solidFill>
              </a:rPr>
              <a:t>Technical Skills Training</a:t>
            </a:r>
            <a:r>
              <a:rPr lang="en-US" sz="800" dirty="0">
                <a:solidFill>
                  <a:srgbClr val="FFFFFF"/>
                </a:solidFill>
              </a:rPr>
              <a:t>	20 Minutes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Hitting (stationary ball)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Hitting (moving Ball)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Throwing Mechanics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Throwing Velocity Measured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Fielding Technique (Groundballs)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Fielding Technique (Catching Flyballs)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b="1" dirty="0">
                <a:solidFill>
                  <a:srgbClr val="FFFFFF"/>
                </a:solidFill>
              </a:rPr>
              <a:t>Game</a:t>
            </a:r>
            <a:r>
              <a:rPr lang="en-US" sz="800" dirty="0">
                <a:solidFill>
                  <a:srgbClr val="FFFFFF"/>
                </a:solidFill>
              </a:rPr>
              <a:t>		20 Minutes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Group splits into two teams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2 Innings game consisting 10 minutes per innings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Players rotate positions each innings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Players reverse batting order second time through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5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5352925-4751-4F5E-B434-C1C0CE917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28B0C87-106B-4BC6-B780-21399D381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 drawing&#10;&#10;Description automatically generated">
            <a:extLst>
              <a:ext uri="{FF2B5EF4-FFF2-40B4-BE49-F238E27FC236}">
                <a16:creationId xmlns:a16="http://schemas.microsoft.com/office/drawing/2014/main" id="{12C84450-48DB-4B8A-8BDA-C802A9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1947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304B4F5-78AC-F75E-C6B6-B82F85D04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r="3285"/>
          <a:stretch/>
        </p:blipFill>
        <p:spPr>
          <a:xfrm>
            <a:off x="6094180" y="10"/>
            <a:ext cx="609600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4DFC0-00FA-4560-BAA5-A3A38661CDF7}"/>
              </a:ext>
            </a:extLst>
          </p:cNvPr>
          <p:cNvSpPr txBox="1"/>
          <p:nvPr/>
        </p:nvSpPr>
        <p:spPr>
          <a:xfrm>
            <a:off x="838200" y="553689"/>
            <a:ext cx="10515600" cy="557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Financials: 4 Week Program</a:t>
            </a:r>
          </a:p>
        </p:txBody>
      </p:sp>
    </p:spTree>
    <p:extLst>
      <p:ext uri="{BB962C8B-B14F-4D97-AF65-F5344CB8AC3E}">
        <p14:creationId xmlns:p14="http://schemas.microsoft.com/office/powerpoint/2010/main" val="32581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270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Stevens, Michael</dc:creator>
  <cp:lastModifiedBy>Michael Stevens</cp:lastModifiedBy>
  <cp:revision>47</cp:revision>
  <dcterms:created xsi:type="dcterms:W3CDTF">2020-05-25T00:02:42Z</dcterms:created>
  <dcterms:modified xsi:type="dcterms:W3CDTF">2022-05-23T04:25:00Z</dcterms:modified>
</cp:coreProperties>
</file>